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9144000" cy="5143500" type="screen16x9"/>
  <p:notesSz cx="6858000" cy="9144000"/>
  <p:embeddedFontLst>
    <p:embeddedFont>
      <p:font typeface="NanumGothic ExtraBold" panose="020B0600000101010101" charset="-127"/>
      <p:bold r:id="rId23"/>
    </p:embeddedFont>
    <p:embeddedFont>
      <p:font typeface="나눔고딕" panose="020D0604000000000000" pitchFamily="50" charset="-12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0" d="100"/>
          <a:sy n="80" d="100"/>
        </p:scale>
        <p:origin x="96" y="1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5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819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591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085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458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39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30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168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83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669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02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27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57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31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27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B-fdISzpHQ&amp;t=21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CV</a:t>
            </a:r>
            <a:r>
              <a:rPr lang="ko-KR" altLang="en-US" sz="2500" b="1" dirty="0">
                <a:solidFill>
                  <a:srgbClr val="19264B"/>
                </a:solidFill>
              </a:rPr>
              <a:t> 리딩 </a:t>
            </a:r>
            <a:r>
              <a:rPr lang="ko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3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10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정승혁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B5F99E-60A8-1F05-2C8C-398B7D080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677" y="795337"/>
            <a:ext cx="68294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5EC3F9-1CCE-8C30-5EFB-DCD67EFF2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758" y="799475"/>
            <a:ext cx="67913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88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182B48-FEE4-AFC4-A716-394F03741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566" y="799475"/>
            <a:ext cx="68199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65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00F29E-4370-56FF-282E-8C253C9E6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799475"/>
            <a:ext cx="68008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05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5FFC1-5443-100C-49C6-14DE9CE3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83" y="790575"/>
            <a:ext cx="67722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D1E3A2-D737-B5ED-D5C7-96660EFA6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104" y="814387"/>
            <a:ext cx="6772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CA1A59-DD07-F6C3-D8EE-E835B9CC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492" y="799475"/>
            <a:ext cx="67532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1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BE724-674A-489E-91C6-7D8E7A86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489" y="856625"/>
            <a:ext cx="6781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0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8CFFD-E431-234E-FE6C-194E92485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966" y="799475"/>
            <a:ext cx="67532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8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08E82F-866D-2B23-EA28-8B85FAE7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341" y="799475"/>
            <a:ext cx="68484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0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2022.05.04(</a:t>
            </a:r>
            <a:r>
              <a:rPr lang="ko-KR" altLang="en-US" sz="1200" dirty="0"/>
              <a:t>수</a:t>
            </a:r>
            <a:r>
              <a:rPr lang="en-US" altLang="ko-KR" sz="1200" dirty="0"/>
              <a:t>) </a:t>
            </a:r>
            <a:r>
              <a:rPr lang="ko-KR" altLang="en-US" sz="1200" dirty="0"/>
              <a:t>대면 스터디 진행</a:t>
            </a:r>
            <a:endParaRPr lang="en-US" altLang="ko-KR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만나서 불고기 먹었습니다</a:t>
            </a:r>
            <a:endParaRPr lang="en-US" altLang="ko-KR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사진은 그만</a:t>
            </a:r>
            <a:r>
              <a:rPr lang="en-US" altLang="ko-KR" sz="1200" dirty="0"/>
              <a:t>,,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/>
              <a:t>정승혁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 err="1"/>
              <a:t>권준범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김동영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0B89F-C682-809B-9A3F-7DDE0540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969" y="965785"/>
            <a:ext cx="67246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0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개요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10D9CC-563E-682E-DF3A-888B04E48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095" y="845454"/>
            <a:ext cx="5734050" cy="2914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4FF47-0AEB-84B4-D992-488F1E9293D8}"/>
              </a:ext>
            </a:extLst>
          </p:cNvPr>
          <p:cNvSpPr txBox="1"/>
          <p:nvPr/>
        </p:nvSpPr>
        <p:spPr>
          <a:xfrm>
            <a:off x="1609344" y="4035552"/>
            <a:ext cx="5437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시험기간 이전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R-CNN</a:t>
            </a: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05.04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OverFeat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건너뛰기로 결정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대신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R-CNN, Fast R-CNN, Faster R-CNN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강의를 듣자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강의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40C4A-DE75-7589-29BA-4F8CD0618337}"/>
              </a:ext>
            </a:extLst>
          </p:cNvPr>
          <p:cNvSpPr txBox="1"/>
          <p:nvPr/>
        </p:nvSpPr>
        <p:spPr>
          <a:xfrm>
            <a:off x="1408974" y="1055550"/>
            <a:ext cx="71620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Lecture 15. Object Detection / University of MICHIGAN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주소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https://www.youtube.com/watch?v=TB-fdISzpHQ&amp;t=21s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챕터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Computer Vision Tasks</a:t>
            </a:r>
          </a:p>
          <a:p>
            <a:r>
              <a:rPr lang="en-US" altLang="ko-KR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: Task Definition</a:t>
            </a:r>
          </a:p>
          <a:p>
            <a:r>
              <a:rPr lang="en-US" altLang="ko-KR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: Challenges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Detecting Multiple Objects : Sliding Window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R-CNN : Region-Based CNN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R-CNN : Test-time</a:t>
            </a:r>
          </a:p>
          <a:p>
            <a:r>
              <a:rPr lang="en-US" altLang="ko-KR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Overlapping Boxes : Non-Max Suppression(NMS)</a:t>
            </a:r>
          </a:p>
          <a:p>
            <a:r>
              <a:rPr lang="en-US" altLang="ko-KR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Evaluating Object Detectors : Mean Average Precision(</a:t>
            </a:r>
            <a:r>
              <a:rPr lang="en-US" altLang="ko-KR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en-US" altLang="ko-KR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Region Proposal Network(RPN)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03037-E195-DD4B-DC3B-E1516150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577" y="799475"/>
            <a:ext cx="6858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5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742D1C-62D8-88B3-08FC-4766DDF74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885" y="809625"/>
            <a:ext cx="68103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847A5C-DF36-22F9-97F6-8D406B0F4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472" y="799475"/>
            <a:ext cx="6819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3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8ADE3F-D099-F023-DD02-F3C605B20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459" y="804862"/>
            <a:ext cx="68008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0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8B0FF0-70D5-4713-FBDA-279A30145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485" y="800100"/>
            <a:ext cx="68103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876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168</Words>
  <Application>Microsoft Office PowerPoint</Application>
  <PresentationFormat>화면 슬라이드 쇼(16:9)</PresentationFormat>
  <Paragraphs>52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NanumGothic ExtraBold</vt:lpstr>
      <vt:lpstr>나눔고딕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 Hyeok Jeong</dc:creator>
  <cp:lastModifiedBy>정승혁</cp:lastModifiedBy>
  <cp:revision>4</cp:revision>
  <dcterms:modified xsi:type="dcterms:W3CDTF">2022-05-09T13:34:44Z</dcterms:modified>
</cp:coreProperties>
</file>